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media/image3.jpg>
</file>

<file path=ppt/media/image4.gif>
</file>

<file path=ppt/media/image5.png>
</file>

<file path=ppt/media/image6.jp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d20c24b7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d20c24b7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d20c24b7f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d20c24b7f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d20c24b7f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d20c24b7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d20c24b7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d20c24b7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d20c24b7f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d20c24b7f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d20c24b7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d20c24b7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d20c24b7f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d20c24b7f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d20c24b7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d20c24b7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d20c24b7f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d20c24b7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d20c24b7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d20c24b7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d20c24b7f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d20c24b7f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d20c24b7f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d20c24b7f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d20c24b7f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d20c24b7f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itsfoss.com/" TargetMode="External"/><Relationship Id="rId4" Type="http://schemas.openxmlformats.org/officeDocument/2006/relationships/hyperlink" Target="https://www.linuxfoundation.org/" TargetMode="External"/><Relationship Id="rId5" Type="http://schemas.openxmlformats.org/officeDocument/2006/relationships/hyperlink" Target="https://www.tutorialspoint.com/unix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4" y="282271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are These Two ?</a:t>
            </a:r>
            <a:endParaRPr/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975" y="2187146"/>
            <a:ext cx="3586186" cy="2017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Must Learn to Use the Terminal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It increases your Productivity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 lot of Work you will do as a Software Developer will be on the Terminal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Increased Flexibility and Access to your Computer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Which Distro To Begin With ?</a:t>
            </a:r>
            <a:endParaRPr/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1949" y="1766900"/>
            <a:ext cx="3860859" cy="28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To Learn Linux</a:t>
            </a:r>
            <a:endParaRPr/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It’s FOSS :  </a:t>
            </a:r>
            <a:r>
              <a:rPr lang="en-GB" sz="1800" u="sng">
                <a:solidFill>
                  <a:schemeClr val="hlink"/>
                </a:solidFill>
                <a:hlinkClick r:id="rId3"/>
              </a:rPr>
              <a:t>https://itsfoss.com/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Linux Foundation : </a:t>
            </a:r>
            <a:r>
              <a:rPr b="1" lang="en-GB" sz="1800" u="sng">
                <a:solidFill>
                  <a:schemeClr val="hlink"/>
                </a:solidFill>
                <a:hlinkClick r:id="rId4"/>
              </a:rPr>
              <a:t>https://www.linuxfoundation.org/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Tutorial Point : </a:t>
            </a:r>
            <a:r>
              <a:rPr b="1" lang="en-GB" sz="1800" u="sng">
                <a:solidFill>
                  <a:schemeClr val="hlink"/>
                </a:solidFill>
                <a:hlinkClick r:id="rId5"/>
              </a:rPr>
              <a:t>https://www.tutorialspoint.com/unix/</a:t>
            </a:r>
            <a:endParaRPr b="1"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One Last Thing … Don’t Forget To BackUp</a:t>
            </a:r>
            <a:endParaRPr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938688"/>
            <a:ext cx="38100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4" y="282271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Now Who is This Guy ?</a:t>
            </a:r>
            <a:endParaRPr/>
          </a:p>
        </p:txBody>
      </p:sp>
      <p:pic>
        <p:nvPicPr>
          <p:cNvPr id="135" name="Google Shape;13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800" y="2122676"/>
            <a:ext cx="4004332" cy="253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4" y="282271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Anybody Recognise This Logo ?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404" y="2177225"/>
            <a:ext cx="209550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4" y="282271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28" y="130975"/>
            <a:ext cx="8678275" cy="48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ctrTitle"/>
          </p:nvPr>
        </p:nvSpPr>
        <p:spPr>
          <a:xfrm>
            <a:off x="1891353" y="106190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Jump Start Linux</a:t>
            </a:r>
            <a:endParaRPr/>
          </a:p>
        </p:txBody>
      </p:sp>
      <p:sp>
        <p:nvSpPr>
          <p:cNvPr id="153" name="Google Shape;153;p17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900" y="2510008"/>
            <a:ext cx="1619200" cy="16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 Then What Is Linux ?</a:t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Linux is a Family of Open Source Operating Systems.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Linux is Not an Operating System On Its own , It’s a Kernel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Comes in Various Different Flavours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Should You Be Using Linux based OS ?</a:t>
            </a:r>
            <a:endParaRPr/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175" y="1909800"/>
            <a:ext cx="4743450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?</a:t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It’s Faster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 strong and easy to use Terminal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Most Servers run linux based environments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Easy To Set up Software Development Environment and Tools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 Helpful Community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But I Heard Linux Is Ugly and Hard To Use</a:t>
            </a:r>
            <a:endParaRPr/>
          </a:p>
        </p:txBody>
      </p:sp>
      <p:sp>
        <p:nvSpPr>
          <p:cNvPr id="179" name="Google Shape;179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1975" y="1922950"/>
            <a:ext cx="3080550" cy="25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